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Architects Daughter"/>
      <p:regular r:id="rId27"/>
    </p:embeddedFont>
    <p:embeddedFont>
      <p:font typeface="Average"/>
      <p:regular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Average-regular.fntdata"/><Relationship Id="rId27" Type="http://schemas.openxmlformats.org/officeDocument/2006/relationships/font" Target="fonts/ArchitectsDaught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02fa2cf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02fa2cf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d6bfdf9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dd6bfdf9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66dc16e4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66dc16e4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6ebdd8d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6ebdd8d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dd6bfdf9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dd6bfdf9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4707b72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4707b72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6e8d34c9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6e8d34c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6e8d34c9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6e8d34c9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3101bf18e_7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3101bf18e_7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3101bf18e_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3101bf18e_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6dc16e4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6dc16e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6dc16e4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66dc16e4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607d4433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607d4433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 + MJ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d6bfdf93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dd6bfdf93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 + MJ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725feb0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725feb0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269ff20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269ff20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MJ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d6bfdf9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d6bfdf9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MJ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66dc16e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66dc16e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d6bfdf9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d6bfdf9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d6bfdf93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dd6bfdf9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d6bfdf9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d6bfdf9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elizabeth.bartell@ucps.k12.nc.u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nam11.safelinks.protection.outlook.com/?url=https%3A%2F%2Fspcc.edu%2Fwp-content%2Fuploads%2F2022-2023-Career-and-College-Promise-Program-Guide-Update.pdf&amp;data=05%7C01%7Cashley.lawson%40ucps.k12.nc.us%7Cb5aeae3166bd4f6b670e08db419cd3cb%7C698d4b192f824c7ba3973dc8729f735d%7C0%7C0%7C638175914039775429%7CUnknown%7CTWFpbGZsb3d8eyJWIjoiMC4wLjAwMDAiLCJQIjoiV2luMzIiLCJBTiI6Ik1haWwiLCJXVCI6Mn0%3D%7C3000%7C%7C%7C&amp;sdata=mPujm88%2Bl%2FBsUMzd%2FxPGZWV0tP96H1YBOo0394l2cFc%3D&amp;reserved=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0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Junior To Do List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Class of 2024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5"/>
            <a:ext cx="7801500" cy="1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April 24th, 2023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6:30 pm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PRHS Media Center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199975"/>
            <a:ext cx="8520600" cy="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Recommendations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751750"/>
            <a:ext cx="8520600" cy="42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When you return to PRHS for your </a:t>
            </a:r>
            <a:r>
              <a:rPr b="1"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SENIOR YEAR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you will request recommendation letters from your assigned counselor and teachers face to face. In addition, you will enter the requests into SCOIR (more info to follow)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SENIOR NIGHT will be in September. The date and time will be announced in </a:t>
            </a:r>
            <a:r>
              <a:rPr b="1"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AUGUST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!!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b="1"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Summer</a:t>
            </a:r>
            <a:r>
              <a:rPr b="1"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Homework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 determine which teacher should complete your recommendations!!! And make sure you’ve prepared the resume and other materials you want to 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share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with them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228300"/>
            <a:ext cx="85206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The Financial Aid Process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9266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Financial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Aid is money that will help you pay for college and comes as </a:t>
            </a:r>
            <a:r>
              <a:rPr lang="en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Grants/Scholarships, Loans, or Work Study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All parents/students must fill out the Free Application for Federal Student Aid (FAFSA) to qualify for ANY aid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Parents may already have an account from older siblings or themselves, and they should use the same one!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FAFSA will open December 2023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en" sz="19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this is NEW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!!!! 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It will look a little different from previous years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most important thing to remember is to never pay for a scholarship or for scholarship information. 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list of scholarships is located on the PRHS Website under the Scholarships and in the weekly Pirate Press.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Architects Daughter"/>
                <a:ea typeface="Architects Daughter"/>
                <a:cs typeface="Architects Daughter"/>
                <a:sym typeface="Architects Daughter"/>
              </a:rPr>
              <a:t>In a minute you’ll be learning about scholarships</a:t>
            </a:r>
            <a:r>
              <a:rPr b="1" lang="en" sz="2800">
                <a:latin typeface="Architects Daughter"/>
                <a:ea typeface="Architects Daughter"/>
                <a:cs typeface="Architects Daughter"/>
                <a:sym typeface="Architects Daughter"/>
              </a:rPr>
              <a:t>...</a:t>
            </a:r>
            <a:endParaRPr b="1" sz="2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1501075" y="1533045"/>
            <a:ext cx="6564300" cy="15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prhscounseling</a:t>
            </a:r>
            <a:endParaRPr sz="7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26" y="1859565"/>
            <a:ext cx="1215325" cy="12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375900" y="883125"/>
            <a:ext cx="82089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Things to Keep in Mind About Scholarships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525450" y="754875"/>
            <a:ext cx="8088900" cy="4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Scholarships will be listed on the School Counseling page in addition to other websites like CFNC and scholarships.com</a:t>
            </a:r>
            <a:endParaRPr sz="2400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If you qualify for a scholarship then apply for it!</a:t>
            </a:r>
            <a:endParaRPr sz="2400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Reuse your scholarship essays to save time </a:t>
            </a:r>
            <a:endParaRPr sz="2400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Find out how the college(s) you apply to handle their scholarship applications</a:t>
            </a:r>
            <a:endParaRPr sz="2400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Grades/GPA aren’t everything! Most scholarships want to see community service and leadership experience as well.</a:t>
            </a:r>
            <a:endParaRPr sz="2400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NEVER pay for a scholarship or scholarship information!</a:t>
            </a:r>
            <a:endParaRPr sz="2400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201450"/>
            <a:ext cx="8520600" cy="5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Application Process &amp; Essays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913200"/>
            <a:ext cx="8520600" cy="41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Most a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pplications will not open before August 1st, 2023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mbria"/>
              <a:buChar char="○"/>
            </a:pPr>
            <a:r>
              <a:rPr lang="en" sz="2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Wingate is one exception</a:t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Many applications will be filled out through Common Application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mbria"/>
              <a:buChar char="○"/>
            </a:pPr>
            <a:r>
              <a:rPr lang="en" sz="2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Personal Info and </a:t>
            </a:r>
            <a:r>
              <a:rPr lang="en" sz="2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Essays through Common App can be completed over the summer, but NOT college specific info</a:t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If a college or university requires essays or a personal statement it will be read. Make sure to put a lot of thought into these writings. Have someone 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proofread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to check 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grammar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spelling, and content. 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Other online application 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portals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include - SENDEDU, Coalition, CFNC, SCOIR, and College/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Universities 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Websites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PRHS Internships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1152475"/>
            <a:ext cx="8520600" cy="3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omic Sans MS"/>
              <a:buChar char="●"/>
            </a:pPr>
            <a:r>
              <a:rPr b="1" lang="en" sz="23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Internships</a:t>
            </a:r>
            <a:r>
              <a:rPr b="1"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are available to PRHS students during the summer, fall or spring semester 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mbria"/>
              <a:buChar char="●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Internships provide students with an opportunity to earn high school college prep elective credit and gain work experience in a career field of interest.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Internship Grades</a:t>
            </a:r>
            <a:r>
              <a:rPr b="1"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are</a:t>
            </a: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based on required assignments, attendance at scheduled meetings and employer evaluation 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00FF00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PRHS </a:t>
            </a: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Internships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1152475"/>
            <a:ext cx="8520600" cy="32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Internship Qualifications</a:t>
            </a: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mbria"/>
              <a:buChar char="●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Good attendance record (no more than 7 absences in a semester for the last 2 years)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mbria"/>
              <a:buChar char="●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Reliable transportation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mbria"/>
              <a:buChar char="●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No suspensions or serious disciplinary actions on your high school record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mbria"/>
              <a:buChar char="●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 least a 2.5 GPA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mbria"/>
              <a:buChar char="●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Able to commit to attend at least 8 hours a week during your internship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Career Exploration Resources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152475"/>
            <a:ext cx="8520600" cy="3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mic Sans MS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PRHS students interested in career exploration have access to the </a:t>
            </a:r>
            <a:r>
              <a:rPr b="1" lang="en" sz="19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MajorClarity 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website.  This site can be accessed through </a:t>
            </a:r>
            <a:r>
              <a:rPr lang="en" sz="19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CLEVER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in PowerSchool. 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mic Sans MS"/>
              <a:buChar char="○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site features career videos/activities that can assist students as they begin to explore college majors &amp; careers. It also helps students with career and learning style inventories, resume writing, scholarship searches, and is 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where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students apply for internships. 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Please contact Mrs. Sarah Webb in the Counseling Office or via email </a:t>
            </a:r>
            <a:r>
              <a:rPr lang="en" sz="19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sarah.webb</a:t>
            </a:r>
            <a:r>
              <a:rPr lang="en" sz="19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@ucps.k12.nc.us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or phone 704.292.7662 ext. 7010 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should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you have questions regarding internships or need MajorClarity assistance</a:t>
            </a:r>
            <a:endParaRPr sz="19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is Career and College Promise (CCP)?</a:t>
            </a:r>
            <a:endParaRPr b="1">
              <a:solidFill>
                <a:schemeClr val="accent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238725"/>
            <a:ext cx="8520600" cy="3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6985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50"/>
              <a:buFont typeface="Arial"/>
              <a:buChar char="●"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Career and College Promise (CCP) allows high school students, grades 11-12, to earn college credit while still enrolled in high school, </a:t>
            </a:r>
            <a:r>
              <a:rPr b="1" lang="en" sz="1900" u="sng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FOR FREE</a:t>
            </a:r>
            <a:r>
              <a:rPr lang="en" sz="1900" u="sng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 ​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01625" lvl="0" marL="11811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50"/>
              <a:buFont typeface="Cambria"/>
              <a:buChar char="●"/>
            </a:pPr>
            <a:r>
              <a:rPr lang="en" sz="15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Books are not included! Students are responsible for purchasing their own course materials​</a:t>
            </a:r>
            <a:endParaRPr sz="15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01625" lvl="0" marL="11811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50"/>
              <a:buFont typeface="Cambria"/>
              <a:buChar char="●"/>
            </a:pPr>
            <a:r>
              <a:rPr lang="en" sz="15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After purchasing textbooks, you can come by the counseling office for a form to receive $50 back from your purchase!</a:t>
            </a:r>
            <a:endParaRPr sz="15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20675" lvl="0" marL="6985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50"/>
              <a:buFont typeface="Cambria"/>
              <a:buChar char="●"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Student must have 2.8 unweighted GPA to be eligible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20675" lvl="0" marL="6985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50"/>
              <a:buFont typeface="Cambria"/>
              <a:buChar char="●"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The CCP program offers many different pathways for students to choose from based on their individual goals under two main categories: ​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01625" lvl="0" marL="11811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50"/>
              <a:buFont typeface="Arial"/>
              <a:buChar char="●"/>
            </a:pPr>
            <a:r>
              <a:rPr b="1" lang="en" sz="15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College Transfer Pathways (CTP) </a:t>
            </a:r>
            <a:r>
              <a:rPr lang="en" sz="15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and​</a:t>
            </a:r>
            <a:endParaRPr sz="15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01625" lvl="0" marL="11811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50"/>
              <a:buFont typeface="Arial"/>
              <a:buChar char="●"/>
            </a:pPr>
            <a:r>
              <a:rPr lang="en" sz="15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15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Career and Technical Education (CTE) Certificates</a:t>
            </a:r>
            <a:r>
              <a:rPr lang="en" sz="15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.​</a:t>
            </a:r>
            <a:endParaRPr sz="15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299950"/>
            <a:ext cx="85206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50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Interested?</a:t>
            </a:r>
            <a:endParaRPr b="1" sz="2000">
              <a:solidFill>
                <a:schemeClr val="accent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8520600" cy="3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more information, please read through the ​</a:t>
            </a:r>
            <a:endParaRPr sz="1900">
              <a:solidFill>
                <a:schemeClr val="accent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SPCC NC Career and College Promise Program Guide​</a:t>
            </a:r>
            <a:endParaRPr sz="225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82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This guide has </a:t>
            </a:r>
            <a:r>
              <a:rPr b="1" lang="en" sz="1900" u="sng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everything</a:t>
            </a:r>
            <a:r>
              <a:rPr lang="en" sz="1900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you need to know, including eligibility, all the pathways (and courses) available to CCP students and much more!</a:t>
            </a:r>
            <a:r>
              <a:rPr lang="en" sz="2250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​</a:t>
            </a:r>
            <a:endParaRPr sz="2250">
              <a:solidFill>
                <a:schemeClr val="accent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​</a:t>
            </a:r>
            <a:endParaRPr sz="1900">
              <a:solidFill>
                <a:schemeClr val="accent6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82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Shannon Mincik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82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Career Coach​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82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At PRHS every Tuesday Morning &amp; All Day Wednesday’s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82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SMinick@spcc.edu​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82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rPr>
              <a:t>704.290.5871</a:t>
            </a:r>
            <a:endParaRPr sz="1900">
              <a:solidFill>
                <a:schemeClr val="accent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Before we begin…</a:t>
            </a:r>
            <a:r>
              <a:rPr b="1" lang="en"/>
              <a:t>	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771475"/>
            <a:ext cx="5222100" cy="42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Are you following us on Instagram?! 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prhscounseling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Pirates2College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Follow us to stay updated on: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College visits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Events 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Scholarships and opportunities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Registration/class schedule info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Helpful information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50" y="1431650"/>
            <a:ext cx="57265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675" y="388825"/>
            <a:ext cx="2906150" cy="442140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8428350" y="4768600"/>
            <a:ext cx="5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Architects Daughter"/>
                <a:ea typeface="Architects Daughter"/>
                <a:cs typeface="Architects Daughter"/>
                <a:sym typeface="Architects Daughter"/>
              </a:rPr>
              <a:t>You made it to the end of the presentation!!</a:t>
            </a:r>
            <a:endParaRPr b="1" sz="2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943725" y="4479300"/>
            <a:ext cx="65643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prhscounseling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328021"/>
            <a:ext cx="668525" cy="6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375900" y="1326300"/>
            <a:ext cx="4536600" cy="30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One more thing before you leave...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FOLLOW US ON INSTAGRAM!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000" y="1018524"/>
            <a:ext cx="3851100" cy="38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6958850" y="1159100"/>
            <a:ext cx="1751700" cy="1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Students who don’t follow PRHS Counseling on Instagram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6958850" y="3134800"/>
            <a:ext cx="1751700" cy="1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Students who stay informed by following PRHS Counseling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222175"/>
            <a:ext cx="85206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JUNIOR TO DO LIST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1152475"/>
            <a:ext cx="8520600" cy="3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Char char="●"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WHAT IS YOUR AFTER HIGH SCHOOL PLAN?!? 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Char char="●"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CREATE RESUME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Char char="●"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WHO WILL WRITE YOUR RECOMMENDATION?!?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Char char="●"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SCHEDULE COLLEGE VISITS 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Char char="●"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LOG INTO SCOIR AND FOLLOW SCHOOLS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Char char="●"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RESEARCH SCHOLARSHIPS ON PRHS WEBSITE OR VIA PIRATE PRESS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671250" y="1360775"/>
            <a:ext cx="7852200" cy="21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THANK YOU!!!</a:t>
            </a:r>
            <a:endParaRPr b="1"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QUESTIONS?!?</a:t>
            </a:r>
            <a:endParaRPr b="1"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1353450" y="3926450"/>
            <a:ext cx="6437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bit.ly/UCPSCollegeAdvising</a:t>
            </a:r>
            <a:endParaRPr sz="2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850" y="70850"/>
            <a:ext cx="4890699" cy="50018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29750" y="480325"/>
            <a:ext cx="374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75" y="113500"/>
            <a:ext cx="1795450" cy="14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000" y="3406975"/>
            <a:ext cx="1896000" cy="15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675" y="3205275"/>
            <a:ext cx="1675550" cy="16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687" y="168475"/>
            <a:ext cx="1675550" cy="16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SCOIR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657750"/>
            <a:ext cx="8520600" cy="43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Scoir can be accessed from the student start-up page. Just click the Scoir tile.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Students will use Scoir for many reasons, including: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○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Telling counselors which schools they’re applying to by putting schools in their Applying list. This lets the counselors know where to send transcripts and other school documents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Char char="○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Requesting letters of recommendation from teachers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Students can complete their College Preferences list. This lets them indicate their Must-Haves for schools (ex. Size, location, majors, etc)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Put schools you’re interested in into your Following list so you can keep track and see more information about them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Update personal details and </a:t>
            </a:r>
            <a:r>
              <a:rPr lang="en" sz="2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INVITE PARENTS!</a:t>
            </a: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!!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11075"/>
            <a:ext cx="8520600" cy="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Creating A Resume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3999900" cy="38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EVERYONE needs a RESUME!!! 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These should be </a:t>
            </a:r>
            <a:r>
              <a:rPr b="1" lang="en" sz="18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FINALIZED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over the summer - this way you are READY for the application 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process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when you start your SENIOR YEAR!!!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Most of you should have already started your resume while in Advisory. If not you can get started using SCOIR! </a:t>
            </a:r>
            <a:endParaRPr b="1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7"/>
          <p:cNvSpPr txBox="1"/>
          <p:nvPr>
            <p:ph idx="2" type="body"/>
          </p:nvPr>
        </p:nvSpPr>
        <p:spPr>
          <a:xfrm>
            <a:off x="4832400" y="1152475"/>
            <a:ext cx="3999900" cy="3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Resumes are used for: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Summer Employment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College Applications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Internship &amp; Job Shadowing Experiences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Scholarship Applications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Recommendation Letters from Counselors, Teachers, and Other Recommenders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Speaking of College Visits...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4562275"/>
            <a:ext cx="5222100" cy="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prhscounseling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9" y="4442847"/>
            <a:ext cx="652800" cy="6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98100" y="712925"/>
            <a:ext cx="8208900" cy="3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If you follow us on Instagram you will get reminders about which schools are visiting PRHS!!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9856">
            <a:off x="228300" y="2492145"/>
            <a:ext cx="2078050" cy="18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5421">
            <a:off x="6760997" y="1476888"/>
            <a:ext cx="1942026" cy="208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7875" y="3017625"/>
            <a:ext cx="1733199" cy="19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1775" y="3362500"/>
            <a:ext cx="1991172" cy="199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22378" y="2569513"/>
            <a:ext cx="1991170" cy="195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18275" y="1597017"/>
            <a:ext cx="2969849" cy="12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8343" y="1597018"/>
            <a:ext cx="1882825" cy="89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235850"/>
            <a:ext cx="85206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College Visits 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934200"/>
            <a:ext cx="8520600" cy="4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It is important to visit the schools that you are interested in attending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mbria"/>
              <a:buChar char="○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Some schools may not even consider </a:t>
            </a: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your application if you don’t show some form of interest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All colleges and universities have scheduled Open Houses or you can schedule your own personal tour through admissions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This is a great 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activity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to plan during your summer break!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195575"/>
            <a:ext cx="8520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ACT &amp; SAT Scores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985925"/>
            <a:ext cx="8520600" cy="3864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tects Daughter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Most NC colleges and 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universities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are </a:t>
            </a:r>
            <a:r>
              <a:rPr b="1"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TEST OPTIONAL!</a:t>
            </a:r>
            <a:endParaRPr b="1"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chitects Daughter"/>
              <a:buChar char="○"/>
            </a:pPr>
            <a:r>
              <a:rPr lang="en" sz="2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Check other states </a:t>
            </a:r>
            <a:endParaRPr sz="2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 know exactly what that means per college or university you need to contact them directly or check out their website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Scores will still be used for scholarship 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opportunities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directly</a:t>
            </a: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from the institution and/or Honors College options and can significantly affect the amount of money you receive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145900"/>
            <a:ext cx="85206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Recommendations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832650"/>
            <a:ext cx="8520600" cy="39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Many 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colleges and 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universities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will require letters of recommendation. Resumes are extremely helpful when writing a letter of recommendation. 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Recommendations from counselors, teachers, coaches, and community leaders include information about your character, personal strengths, or unique qualities that are helpful to admissions committees. </a:t>
            </a:r>
            <a:endParaRPr sz="2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When selecting a teacher, coach, or community member to write your letter of 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recommendation,</a:t>
            </a:r>
            <a:r>
              <a:rPr lang="en" sz="2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make sure to give them enough advance notice! </a:t>
            </a:r>
            <a:r>
              <a:rPr b="1" lang="en" sz="22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NO LESS THAN TWO WEEKS!!!</a:t>
            </a:r>
            <a:endParaRPr b="1" sz="22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